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377" r:id="rId2"/>
    <p:sldId id="387" r:id="rId3"/>
    <p:sldId id="354" r:id="rId4"/>
    <p:sldId id="365" r:id="rId5"/>
    <p:sldId id="369" r:id="rId6"/>
    <p:sldId id="388" r:id="rId7"/>
    <p:sldId id="389" r:id="rId8"/>
    <p:sldId id="395" r:id="rId9"/>
    <p:sldId id="397" r:id="rId10"/>
    <p:sldId id="418" r:id="rId11"/>
    <p:sldId id="420" r:id="rId12"/>
    <p:sldId id="421" r:id="rId13"/>
    <p:sldId id="422" r:id="rId14"/>
    <p:sldId id="407" r:id="rId15"/>
    <p:sldId id="426" r:id="rId16"/>
    <p:sldId id="423" r:id="rId17"/>
    <p:sldId id="424" r:id="rId18"/>
    <p:sldId id="409" r:id="rId19"/>
    <p:sldId id="410" r:id="rId20"/>
    <p:sldId id="425" r:id="rId21"/>
    <p:sldId id="412" r:id="rId22"/>
    <p:sldId id="375" r:id="rId23"/>
    <p:sldId id="557" r:id="rId24"/>
    <p:sldId id="320" r:id="rId25"/>
    <p:sldId id="323" r:id="rId26"/>
    <p:sldId id="326" r:id="rId27"/>
    <p:sldId id="358" r:id="rId28"/>
    <p:sldId id="357" r:id="rId29"/>
    <p:sldId id="327" r:id="rId30"/>
    <p:sldId id="356" r:id="rId31"/>
    <p:sldId id="328" r:id="rId32"/>
    <p:sldId id="329" r:id="rId33"/>
    <p:sldId id="552" r:id="rId34"/>
    <p:sldId id="553" r:id="rId35"/>
    <p:sldId id="332" r:id="rId36"/>
    <p:sldId id="344" r:id="rId37"/>
    <p:sldId id="340" r:id="rId38"/>
    <p:sldId id="345" r:id="rId39"/>
    <p:sldId id="346" r:id="rId40"/>
    <p:sldId id="554" r:id="rId41"/>
    <p:sldId id="555" r:id="rId42"/>
    <p:sldId id="556" r:id="rId43"/>
    <p:sldId id="342" r:id="rId44"/>
    <p:sldId id="544" r:id="rId45"/>
    <p:sldId id="545" r:id="rId46"/>
    <p:sldId id="427" r:id="rId47"/>
    <p:sldId id="363" r:id="rId48"/>
    <p:sldId id="361" r:id="rId49"/>
    <p:sldId id="558" r:id="rId50"/>
    <p:sldId id="559" r:id="rId51"/>
    <p:sldId id="560" r:id="rId52"/>
    <p:sldId id="359" r:id="rId53"/>
    <p:sldId id="360" r:id="rId54"/>
    <p:sldId id="318" r:id="rId55"/>
    <p:sldId id="428" r:id="rId56"/>
    <p:sldId id="368" r:id="rId57"/>
    <p:sldId id="371" r:id="rId58"/>
    <p:sldId id="367" r:id="rId59"/>
    <p:sldId id="372" r:id="rId60"/>
    <p:sldId id="429" r:id="rId61"/>
    <p:sldId id="373" r:id="rId62"/>
    <p:sldId id="374" r:id="rId63"/>
    <p:sldId id="366" r:id="rId64"/>
    <p:sldId id="414" r:id="rId65"/>
    <p:sldId id="267" r:id="rId66"/>
    <p:sldId id="430" r:id="rId67"/>
    <p:sldId id="542" r:id="rId68"/>
    <p:sldId id="543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 Some reminders" id="{74907FDC-C77B-442B-AAA1-693678953682}">
          <p14:sldIdLst>
            <p14:sldId id="365"/>
            <p14:sldId id="369"/>
          </p14:sldIdLst>
        </p14:section>
        <p14:section name="III.1. Classification Problem" id="{CF72F6A3-9C2B-45DC-9827-34A4B5D78171}">
          <p14:sldIdLst>
            <p14:sldId id="388"/>
            <p14:sldId id="389"/>
          </p14:sldIdLst>
        </p14:section>
        <p14:section name="III.3. Building blocks for classifier" id="{7D01F839-AFC4-4A03-8B2E-707D3B37B7B1}">
          <p14:sldIdLst>
            <p14:sldId id="395"/>
            <p14:sldId id="397"/>
            <p14:sldId id="418"/>
            <p14:sldId id="420"/>
            <p14:sldId id="421"/>
            <p14:sldId id="422"/>
          </p14:sldIdLst>
        </p14:section>
        <p14:section name="III.6. Model summary (/w features engineering)" id="{089E7132-E189-415D-9D19-AD3F9ACD42D1}">
          <p14:sldIdLst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  <p14:section name="IV.1. Limits from previous lectures" id="{F343BA09-4B1D-4F22-AA2D-8EA176C17433}">
          <p14:sldIdLst>
            <p14:sldId id="375"/>
            <p14:sldId id="557"/>
            <p14:sldId id="320"/>
            <p14:sldId id="323"/>
            <p14:sldId id="326"/>
            <p14:sldId id="358"/>
            <p14:sldId id="357"/>
            <p14:sldId id="327"/>
            <p14:sldId id="356"/>
            <p14:sldId id="328"/>
            <p14:sldId id="329"/>
            <p14:sldId id="552"/>
            <p14:sldId id="553"/>
            <p14:sldId id="332"/>
          </p14:sldIdLst>
        </p14:section>
        <p14:section name="IV.2. Local embeddings: DeepWalk and Node2Vec" id="{9FD8A72C-67E8-4E64-B991-57E0B93BD2CB}">
          <p14:sldIdLst>
            <p14:sldId id="344"/>
            <p14:sldId id="340"/>
            <p14:sldId id="345"/>
            <p14:sldId id="346"/>
            <p14:sldId id="554"/>
            <p14:sldId id="555"/>
            <p14:sldId id="556"/>
            <p14:sldId id="342"/>
            <p14:sldId id="544"/>
            <p14:sldId id="545"/>
          </p14:sldIdLst>
        </p14:section>
        <p14:section name="IV.3. Advanced Embeddings: GraphSAGE" id="{889A3D9B-4FEC-4CE2-9D1A-BAC99EF517E8}">
          <p14:sldIdLst>
            <p14:sldId id="427"/>
            <p14:sldId id="363"/>
            <p14:sldId id="361"/>
            <p14:sldId id="558"/>
            <p14:sldId id="559"/>
            <p14:sldId id="560"/>
            <p14:sldId id="359"/>
            <p14:sldId id="360"/>
          </p14:sldIdLst>
        </p14:section>
        <p14:section name="IV.4. Attention in GCNs" id="{7C13B26E-9098-484F-A8B7-E64728CF1B6A}">
          <p14:sldIdLst>
            <p14:sldId id="318"/>
            <p14:sldId id="428"/>
            <p14:sldId id="368"/>
            <p14:sldId id="371"/>
            <p14:sldId id="367"/>
            <p14:sldId id="372"/>
            <p14:sldId id="429"/>
            <p14:sldId id="373"/>
            <p14:sldId id="374"/>
            <p14:sldId id="366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  <p14:sldId id="430"/>
            <p14:sldId id="542"/>
            <p14:sldId id="5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3AFDEA6E-A889-4B88-BE6A-9202137E5600}"/>
    <pc:docChg chg="undo redo custSel mod addSld delSld modSld sldOrd modMainMaster modSection">
      <pc:chgData name="Matthieu De Mari" userId="dfb708c9-d8dc-439f-9a3b-c772bf4a311c" providerId="ADAL" clId="{3AFDEA6E-A889-4B88-BE6A-9202137E5600}" dt="2022-10-20T05:04:27.664" v="2101" actId="20577"/>
      <pc:docMkLst>
        <pc:docMk/>
      </pc:docMkLst>
      <pc:sldChg chg="modSp mod">
        <pc:chgData name="Matthieu De Mari" userId="dfb708c9-d8dc-439f-9a3b-c772bf4a311c" providerId="ADAL" clId="{3AFDEA6E-A889-4B88-BE6A-9202137E5600}" dt="2022-10-20T04:52:54.963" v="1636" actId="1076"/>
        <pc:sldMkLst>
          <pc:docMk/>
          <pc:sldMk cId="1494127221" sldId="320"/>
        </pc:sldMkLst>
      </pc:sldChg>
      <pc:sldChg chg="addSp delSp modSp mod">
        <pc:chgData name="Matthieu De Mari" userId="dfb708c9-d8dc-439f-9a3b-c772bf4a311c" providerId="ADAL" clId="{3AFDEA6E-A889-4B88-BE6A-9202137E5600}" dt="2022-10-20T04:54:04.613" v="1701" actId="1076"/>
        <pc:sldMkLst>
          <pc:docMk/>
          <pc:sldMk cId="3566450666" sldId="323"/>
        </pc:sldMkLst>
      </pc:sldChg>
      <pc:sldChg chg="modSp del mod">
        <pc:chgData name="Matthieu De Mari" userId="dfb708c9-d8dc-439f-9a3b-c772bf4a311c" providerId="ADAL" clId="{3AFDEA6E-A889-4B88-BE6A-9202137E5600}" dt="2022-10-20T04:48:06.519" v="1624" actId="47"/>
        <pc:sldMkLst>
          <pc:docMk/>
          <pc:sldMk cId="2305689508" sldId="324"/>
        </pc:sldMkLst>
      </pc:sldChg>
      <pc:sldChg chg="delSp modSp del mod">
        <pc:chgData name="Matthieu De Mari" userId="dfb708c9-d8dc-439f-9a3b-c772bf4a311c" providerId="ADAL" clId="{3AFDEA6E-A889-4B88-BE6A-9202137E5600}" dt="2022-10-20T04:17:26.951" v="138" actId="47"/>
        <pc:sldMkLst>
          <pc:docMk/>
          <pc:sldMk cId="785204810" sldId="325"/>
        </pc:sldMkLst>
      </pc:sldChg>
      <pc:sldChg chg="addSp delSp modSp mod">
        <pc:chgData name="Matthieu De Mari" userId="dfb708c9-d8dc-439f-9a3b-c772bf4a311c" providerId="ADAL" clId="{3AFDEA6E-A889-4B88-BE6A-9202137E5600}" dt="2022-10-20T04:54:22.451" v="1706"/>
        <pc:sldMkLst>
          <pc:docMk/>
          <pc:sldMk cId="970642354" sldId="327"/>
        </pc:sldMkLst>
      </pc:sldChg>
      <pc:sldChg chg="modSp mod">
        <pc:chgData name="Matthieu De Mari" userId="dfb708c9-d8dc-439f-9a3b-c772bf4a311c" providerId="ADAL" clId="{3AFDEA6E-A889-4B88-BE6A-9202137E5600}" dt="2022-10-20T04:13:01.889" v="63" actId="115"/>
        <pc:sldMkLst>
          <pc:docMk/>
          <pc:sldMk cId="2462894425" sldId="328"/>
        </pc:sldMkLst>
      </pc:sldChg>
      <pc:sldChg chg="modSp mod">
        <pc:chgData name="Matthieu De Mari" userId="dfb708c9-d8dc-439f-9a3b-c772bf4a311c" providerId="ADAL" clId="{3AFDEA6E-A889-4B88-BE6A-9202137E5600}" dt="2022-10-20T04:15:49.313" v="117"/>
        <pc:sldMkLst>
          <pc:docMk/>
          <pc:sldMk cId="1827107166" sldId="329"/>
        </pc:sldMkLst>
      </pc:sldChg>
      <pc:sldChg chg="addSp modSp mod">
        <pc:chgData name="Matthieu De Mari" userId="dfb708c9-d8dc-439f-9a3b-c772bf4a311c" providerId="ADAL" clId="{3AFDEA6E-A889-4B88-BE6A-9202137E5600}" dt="2022-10-20T05:04:27.664" v="2101" actId="20577"/>
        <pc:sldMkLst>
          <pc:docMk/>
          <pc:sldMk cId="3474272698" sldId="340"/>
        </pc:sldMkLst>
      </pc:sldChg>
      <pc:sldChg chg="addSp delSp modSp mod">
        <pc:chgData name="Matthieu De Mari" userId="dfb708c9-d8dc-439f-9a3b-c772bf4a311c" providerId="ADAL" clId="{3AFDEA6E-A889-4B88-BE6A-9202137E5600}" dt="2022-10-20T04:56:45.341" v="1738" actId="1076"/>
        <pc:sldMkLst>
          <pc:docMk/>
          <pc:sldMk cId="4082601575" sldId="342"/>
        </pc:sldMkLst>
      </pc:sldChg>
      <pc:sldChg chg="addSp delSp modSp mod">
        <pc:chgData name="Matthieu De Mari" userId="dfb708c9-d8dc-439f-9a3b-c772bf4a311c" providerId="ADAL" clId="{3AFDEA6E-A889-4B88-BE6A-9202137E5600}" dt="2022-10-20T04:31:18.495" v="1165" actId="20577"/>
        <pc:sldMkLst>
          <pc:docMk/>
          <pc:sldMk cId="2602204282" sldId="345"/>
        </pc:sldMkLst>
      </pc:sldChg>
      <pc:sldChg chg="modSp mod">
        <pc:chgData name="Matthieu De Mari" userId="dfb708c9-d8dc-439f-9a3b-c772bf4a311c" providerId="ADAL" clId="{3AFDEA6E-A889-4B88-BE6A-9202137E5600}" dt="2022-10-20T04:56:16.263" v="1727" actId="1076"/>
        <pc:sldMkLst>
          <pc:docMk/>
          <pc:sldMk cId="2415951538" sldId="346"/>
        </pc:sldMkLst>
      </pc:sldChg>
      <pc:sldChg chg="addSp modSp mod">
        <pc:chgData name="Matthieu De Mari" userId="dfb708c9-d8dc-439f-9a3b-c772bf4a311c" providerId="ADAL" clId="{3AFDEA6E-A889-4B88-BE6A-9202137E5600}" dt="2022-10-20T04:54:45.482" v="1715" actId="1076"/>
        <pc:sldMkLst>
          <pc:docMk/>
          <pc:sldMk cId="2794993877" sldId="356"/>
        </pc:sldMkLst>
      </pc:sldChg>
      <pc:sldChg chg="addSp delSp modSp mod">
        <pc:chgData name="Matthieu De Mari" userId="dfb708c9-d8dc-439f-9a3b-c772bf4a311c" providerId="ADAL" clId="{3AFDEA6E-A889-4B88-BE6A-9202137E5600}" dt="2022-10-20T04:54:17.608" v="1704" actId="1076"/>
        <pc:sldMkLst>
          <pc:docMk/>
          <pc:sldMk cId="1669770864" sldId="357"/>
        </pc:sldMkLst>
      </pc:sldChg>
      <pc:sldChg chg="addSp delSp modSp mod">
        <pc:chgData name="Matthieu De Mari" userId="dfb708c9-d8dc-439f-9a3b-c772bf4a311c" providerId="ADAL" clId="{3AFDEA6E-A889-4B88-BE6A-9202137E5600}" dt="2022-10-20T05:04:16.281" v="2097" actId="20577"/>
        <pc:sldMkLst>
          <pc:docMk/>
          <pc:sldMk cId="862056355" sldId="359"/>
        </pc:sldMkLst>
      </pc:sldChg>
      <pc:sldChg chg="modSp mod">
        <pc:chgData name="Matthieu De Mari" userId="dfb708c9-d8dc-439f-9a3b-c772bf4a311c" providerId="ADAL" clId="{3AFDEA6E-A889-4B88-BE6A-9202137E5600}" dt="2022-10-20T04:58:41.752" v="1818" actId="27636"/>
        <pc:sldMkLst>
          <pc:docMk/>
          <pc:sldMk cId="1537409109" sldId="361"/>
        </pc:sldMkLst>
      </pc:sldChg>
      <pc:sldChg chg="modSp mod">
        <pc:chgData name="Matthieu De Mari" userId="dfb708c9-d8dc-439f-9a3b-c772bf4a311c" providerId="ADAL" clId="{3AFDEA6E-A889-4B88-BE6A-9202137E5600}" dt="2022-10-20T04:57:11.534" v="1742"/>
        <pc:sldMkLst>
          <pc:docMk/>
          <pc:sldMk cId="1619764660" sldId="363"/>
        </pc:sldMkLst>
      </pc:sldChg>
      <pc:sldChg chg="modSp mod">
        <pc:chgData name="Matthieu De Mari" userId="dfb708c9-d8dc-439f-9a3b-c772bf4a311c" providerId="ADAL" clId="{3AFDEA6E-A889-4B88-BE6A-9202137E5600}" dt="2022-10-19T10:54:51.369" v="31" actId="20577"/>
        <pc:sldMkLst>
          <pc:docMk/>
          <pc:sldMk cId="1040156172" sldId="377"/>
        </pc:sldMkLst>
      </pc:sldChg>
      <pc:sldChg chg="add del">
        <pc:chgData name="Matthieu De Mari" userId="dfb708c9-d8dc-439f-9a3b-c772bf4a311c" providerId="ADAL" clId="{3AFDEA6E-A889-4B88-BE6A-9202137E5600}" dt="2022-10-19T10:55:26.399" v="35" actId="47"/>
        <pc:sldMkLst>
          <pc:docMk/>
          <pc:sldMk cId="2917059409" sldId="407"/>
        </pc:sldMkLst>
      </pc:sldChg>
      <pc:sldChg chg="add del">
        <pc:chgData name="Matthieu De Mari" userId="dfb708c9-d8dc-439f-9a3b-c772bf4a311c" providerId="ADAL" clId="{3AFDEA6E-A889-4B88-BE6A-9202137E5600}" dt="2022-10-19T10:55:29.090" v="39" actId="47"/>
        <pc:sldMkLst>
          <pc:docMk/>
          <pc:sldMk cId="1570856620" sldId="409"/>
        </pc:sldMkLst>
      </pc:sldChg>
      <pc:sldChg chg="add del">
        <pc:chgData name="Matthieu De Mari" userId="dfb708c9-d8dc-439f-9a3b-c772bf4a311c" providerId="ADAL" clId="{3AFDEA6E-A889-4B88-BE6A-9202137E5600}" dt="2022-10-19T10:55:29.658" v="40" actId="47"/>
        <pc:sldMkLst>
          <pc:docMk/>
          <pc:sldMk cId="3740792346" sldId="410"/>
        </pc:sldMkLst>
      </pc:sldChg>
      <pc:sldChg chg="add del">
        <pc:chgData name="Matthieu De Mari" userId="dfb708c9-d8dc-439f-9a3b-c772bf4a311c" providerId="ADAL" clId="{3AFDEA6E-A889-4B88-BE6A-9202137E5600}" dt="2022-10-19T10:54:32.066" v="14" actId="47"/>
        <pc:sldMkLst>
          <pc:docMk/>
          <pc:sldMk cId="916437801" sldId="412"/>
        </pc:sldMkLst>
      </pc:sldChg>
      <pc:sldChg chg="add del">
        <pc:chgData name="Matthieu De Mari" userId="dfb708c9-d8dc-439f-9a3b-c772bf4a311c" providerId="ADAL" clId="{3AFDEA6E-A889-4B88-BE6A-9202137E5600}" dt="2022-10-19T10:55:27.623" v="37" actId="47"/>
        <pc:sldMkLst>
          <pc:docMk/>
          <pc:sldMk cId="943521173" sldId="423"/>
        </pc:sldMkLst>
      </pc:sldChg>
      <pc:sldChg chg="add del">
        <pc:chgData name="Matthieu De Mari" userId="dfb708c9-d8dc-439f-9a3b-c772bf4a311c" providerId="ADAL" clId="{3AFDEA6E-A889-4B88-BE6A-9202137E5600}" dt="2022-10-19T10:55:28.379" v="38" actId="47"/>
        <pc:sldMkLst>
          <pc:docMk/>
          <pc:sldMk cId="362143139" sldId="424"/>
        </pc:sldMkLst>
      </pc:sldChg>
      <pc:sldChg chg="add del ord">
        <pc:chgData name="Matthieu De Mari" userId="dfb708c9-d8dc-439f-9a3b-c772bf4a311c" providerId="ADAL" clId="{3AFDEA6E-A889-4B88-BE6A-9202137E5600}" dt="2022-10-19T10:54:48.215" v="22" actId="20578"/>
        <pc:sldMkLst>
          <pc:docMk/>
          <pc:sldMk cId="2076920363" sldId="425"/>
        </pc:sldMkLst>
      </pc:sldChg>
      <pc:sldChg chg="add del">
        <pc:chgData name="Matthieu De Mari" userId="dfb708c9-d8dc-439f-9a3b-c772bf4a311c" providerId="ADAL" clId="{3AFDEA6E-A889-4B88-BE6A-9202137E5600}" dt="2022-10-19T10:55:27.194" v="36" actId="47"/>
        <pc:sldMkLst>
          <pc:docMk/>
          <pc:sldMk cId="2661604168" sldId="426"/>
        </pc:sldMkLst>
      </pc:sldChg>
      <pc:sldChg chg="modSp">
        <pc:chgData name="Matthieu De Mari" userId="dfb708c9-d8dc-439f-9a3b-c772bf4a311c" providerId="ADAL" clId="{3AFDEA6E-A889-4B88-BE6A-9202137E5600}" dt="2022-10-20T04:46:34.354" v="1617" actId="20577"/>
        <pc:sldMkLst>
          <pc:docMk/>
          <pc:sldMk cId="1734176290" sldId="427"/>
        </pc:sldMkLst>
      </pc:sldChg>
      <pc:sldChg chg="modSp mod">
        <pc:chgData name="Matthieu De Mari" userId="dfb708c9-d8dc-439f-9a3b-c772bf4a311c" providerId="ADAL" clId="{3AFDEA6E-A889-4B88-BE6A-9202137E5600}" dt="2022-10-20T04:45:59.888" v="1610" actId="20577"/>
        <pc:sldMkLst>
          <pc:docMk/>
          <pc:sldMk cId="40441892" sldId="542"/>
        </pc:sldMkLst>
      </pc:sldChg>
      <pc:sldChg chg="modSp mod">
        <pc:chgData name="Matthieu De Mari" userId="dfb708c9-d8dc-439f-9a3b-c772bf4a311c" providerId="ADAL" clId="{3AFDEA6E-A889-4B88-BE6A-9202137E5600}" dt="2022-10-20T04:41:37.878" v="1454"/>
        <pc:sldMkLst>
          <pc:docMk/>
          <pc:sldMk cId="2946561266" sldId="544"/>
        </pc:sldMkLst>
      </pc:sldChg>
      <pc:sldChg chg="addSp delSp modSp mod">
        <pc:chgData name="Matthieu De Mari" userId="dfb708c9-d8dc-439f-9a3b-c772bf4a311c" providerId="ADAL" clId="{3AFDEA6E-A889-4B88-BE6A-9202137E5600}" dt="2022-10-20T04:56:58.304" v="1741" actId="1076"/>
        <pc:sldMkLst>
          <pc:docMk/>
          <pc:sldMk cId="2278282499" sldId="545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464527023" sldId="546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285022211" sldId="547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741024059" sldId="548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618042080" sldId="549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106137820" sldId="550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763967153" sldId="551"/>
        </pc:sldMkLst>
      </pc:sldChg>
      <pc:sldChg chg="add del">
        <pc:chgData name="Matthieu De Mari" userId="dfb708c9-d8dc-439f-9a3b-c772bf4a311c" providerId="ADAL" clId="{3AFDEA6E-A889-4B88-BE6A-9202137E5600}" dt="2022-10-19T10:55:24.148" v="33" actId="47"/>
        <pc:sldMkLst>
          <pc:docMk/>
          <pc:sldMk cId="1906296070" sldId="552"/>
        </pc:sldMkLst>
      </pc:sldChg>
      <pc:sldChg chg="addSp delSp modSp add mod">
        <pc:chgData name="Matthieu De Mari" userId="dfb708c9-d8dc-439f-9a3b-c772bf4a311c" providerId="ADAL" clId="{3AFDEA6E-A889-4B88-BE6A-9202137E5600}" dt="2022-10-20T04:15:44.680" v="116" actId="20577"/>
        <pc:sldMkLst>
          <pc:docMk/>
          <pc:sldMk cId="2428201764" sldId="552"/>
        </pc:sldMkLst>
      </pc:sldChg>
      <pc:sldChg chg="add del">
        <pc:chgData name="Matthieu De Mari" userId="dfb708c9-d8dc-439f-9a3b-c772bf4a311c" providerId="ADAL" clId="{3AFDEA6E-A889-4B88-BE6A-9202137E5600}" dt="2022-10-19T10:55:25.222" v="34" actId="47"/>
        <pc:sldMkLst>
          <pc:docMk/>
          <pc:sldMk cId="108326544" sldId="553"/>
        </pc:sldMkLst>
      </pc:sldChg>
      <pc:sldChg chg="addSp delSp modSp add mod ord">
        <pc:chgData name="Matthieu De Mari" userId="dfb708c9-d8dc-439f-9a3b-c772bf4a311c" providerId="ADAL" clId="{3AFDEA6E-A889-4B88-BE6A-9202137E5600}" dt="2022-10-20T04:55:14.716" v="1724" actId="1076"/>
        <pc:sldMkLst>
          <pc:docMk/>
          <pc:sldMk cId="1372619763" sldId="553"/>
        </pc:sldMkLst>
      </pc:sldChg>
      <pc:sldChg chg="addSp delSp modSp new mod ord modClrScheme chgLayout">
        <pc:chgData name="Matthieu De Mari" userId="dfb708c9-d8dc-439f-9a3b-c772bf4a311c" providerId="ADAL" clId="{3AFDEA6E-A889-4B88-BE6A-9202137E5600}" dt="2022-10-20T04:24:37.778" v="905" actId="20577"/>
        <pc:sldMkLst>
          <pc:docMk/>
          <pc:sldMk cId="4278190230" sldId="554"/>
        </pc:sldMkLst>
      </pc:sldChg>
      <pc:sldChg chg="addSp modSp add mod">
        <pc:chgData name="Matthieu De Mari" userId="dfb708c9-d8dc-439f-9a3b-c772bf4a311c" providerId="ADAL" clId="{3AFDEA6E-A889-4B88-BE6A-9202137E5600}" dt="2022-10-20T04:35:33.495" v="1242" actId="113"/>
        <pc:sldMkLst>
          <pc:docMk/>
          <pc:sldMk cId="3595746549" sldId="555"/>
        </pc:sldMkLst>
      </pc:sldChg>
      <pc:sldChg chg="addSp modSp add mod">
        <pc:chgData name="Matthieu De Mari" userId="dfb708c9-d8dc-439f-9a3b-c772bf4a311c" providerId="ADAL" clId="{3AFDEA6E-A889-4B88-BE6A-9202137E5600}" dt="2022-10-20T04:37:15.488" v="1372" actId="20577"/>
        <pc:sldMkLst>
          <pc:docMk/>
          <pc:sldMk cId="2914033723" sldId="556"/>
        </pc:sldMkLst>
      </pc:sldChg>
      <pc:sldChg chg="addSp delSp modSp add mod">
        <pc:chgData name="Matthieu De Mari" userId="dfb708c9-d8dc-439f-9a3b-c772bf4a311c" providerId="ADAL" clId="{3AFDEA6E-A889-4B88-BE6A-9202137E5600}" dt="2022-10-20T04:48:41.215" v="1631" actId="1076"/>
        <pc:sldMkLst>
          <pc:docMk/>
          <pc:sldMk cId="4168911786" sldId="557"/>
        </pc:sldMkLst>
      </pc:sldChg>
      <pc:sldChg chg="addSp delSp modSp add mod chgLayout">
        <pc:chgData name="Matthieu De Mari" userId="dfb708c9-d8dc-439f-9a3b-c772bf4a311c" providerId="ADAL" clId="{3AFDEA6E-A889-4B88-BE6A-9202137E5600}" dt="2022-10-20T05:00:26.907" v="1899" actId="1076"/>
        <pc:sldMkLst>
          <pc:docMk/>
          <pc:sldMk cId="2757468051" sldId="558"/>
        </pc:sldMkLst>
      </pc:sldChg>
      <pc:sldChg chg="add del">
        <pc:chgData name="Matthieu De Mari" userId="dfb708c9-d8dc-439f-9a3b-c772bf4a311c" providerId="ADAL" clId="{3AFDEA6E-A889-4B88-BE6A-9202137E5600}" dt="2022-10-20T04:53:33.655" v="1646"/>
        <pc:sldMkLst>
          <pc:docMk/>
          <pc:sldMk cId="3939557294" sldId="558"/>
        </pc:sldMkLst>
      </pc:sldChg>
      <pc:sldChg chg="addSp delSp modSp add mod">
        <pc:chgData name="Matthieu De Mari" userId="dfb708c9-d8dc-439f-9a3b-c772bf4a311c" providerId="ADAL" clId="{3AFDEA6E-A889-4B88-BE6A-9202137E5600}" dt="2022-10-20T05:00:43.795" v="1906" actId="1076"/>
        <pc:sldMkLst>
          <pc:docMk/>
          <pc:sldMk cId="4263253610" sldId="559"/>
        </pc:sldMkLst>
      </pc:sldChg>
      <pc:sldChg chg="delSp modSp add mod">
        <pc:chgData name="Matthieu De Mari" userId="dfb708c9-d8dc-439f-9a3b-c772bf4a311c" providerId="ADAL" clId="{3AFDEA6E-A889-4B88-BE6A-9202137E5600}" dt="2022-10-20T05:01:07.658" v="1956" actId="20577"/>
        <pc:sldMkLst>
          <pc:docMk/>
          <pc:sldMk cId="2645141980" sldId="560"/>
        </pc:sldMkLst>
      </pc:sldChg>
      <pc:sldMasterChg chg="addSp mod">
        <pc:chgData name="Matthieu De Mari" userId="dfb708c9-d8dc-439f-9a3b-c772bf4a311c" providerId="ADAL" clId="{3AFDEA6E-A889-4B88-BE6A-9202137E5600}" dt="2022-10-19T10:54:01.757" v="0" actId="33475"/>
        <pc:sldMasterMkLst>
          <pc:docMk/>
          <pc:sldMasterMk cId="2168708284" sldId="2147483648"/>
        </pc:sldMasterMkLst>
      </pc:sldMasterChg>
    </pc:docChg>
  </pc:docChgLst>
  <pc:docChgLst>
    <pc:chgData name="Matthieu De Mari" userId="dfb708c9-d8dc-439f-9a3b-c772bf4a311c" providerId="ADAL" clId="{B28B3054-0B5F-43C0-A63B-C267059B9178}"/>
    <pc:docChg chg="modSld">
      <pc:chgData name="Matthieu De Mari" userId="dfb708c9-d8dc-439f-9a3b-c772bf4a311c" providerId="ADAL" clId="{B28B3054-0B5F-43C0-A63B-C267059B9178}" dt="2023-02-26T10:37:58.554" v="5" actId="20577"/>
      <pc:docMkLst>
        <pc:docMk/>
      </pc:docMkLst>
      <pc:sldChg chg="modSp mod">
        <pc:chgData name="Matthieu De Mari" userId="dfb708c9-d8dc-439f-9a3b-c772bf4a311c" providerId="ADAL" clId="{B28B3054-0B5F-43C0-A63B-C267059B9178}" dt="2023-02-26T10:37:53.737" v="2" actId="20577"/>
        <pc:sldMkLst>
          <pc:docMk/>
          <pc:sldMk cId="1040156172" sldId="377"/>
        </pc:sldMkLst>
      </pc:sldChg>
      <pc:sldChg chg="modSp mod">
        <pc:chgData name="Matthieu De Mari" userId="dfb708c9-d8dc-439f-9a3b-c772bf4a311c" providerId="ADAL" clId="{B28B3054-0B5F-43C0-A63B-C267059B9178}" dt="2023-02-26T10:37:58.554" v="5" actId="20577"/>
        <pc:sldMkLst>
          <pc:docMk/>
          <pc:sldMk cId="463320542" sldId="387"/>
        </pc:sldMkLst>
      </pc:sldChg>
    </pc:docChg>
  </pc:docChgLst>
  <pc:docChgLst>
    <pc:chgData name="Matthieu De Mari" userId="dfb708c9-d8dc-439f-9a3b-c772bf4a311c" providerId="ADAL" clId="{C208233D-718E-4AE1-8ACA-6714AB58F7B2}"/>
    <pc:docChg chg="delSld modSection">
      <pc:chgData name="Matthieu De Mari" userId="dfb708c9-d8dc-439f-9a3b-c772bf4a311c" providerId="ADAL" clId="{C208233D-718E-4AE1-8ACA-6714AB58F7B2}" dt="2025-01-07T16:06:02.306" v="1" actId="47"/>
      <pc:docMkLst>
        <pc:docMk/>
      </pc:docMkLst>
      <pc:sldChg chg="del">
        <pc:chgData name="Matthieu De Mari" userId="dfb708c9-d8dc-439f-9a3b-c772bf4a311c" providerId="ADAL" clId="{C208233D-718E-4AE1-8ACA-6714AB58F7B2}" dt="2025-01-07T16:05:52.022" v="0" actId="47"/>
        <pc:sldMkLst>
          <pc:docMk/>
          <pc:sldMk cId="1669206041" sldId="341"/>
        </pc:sldMkLst>
      </pc:sldChg>
      <pc:sldChg chg="del">
        <pc:chgData name="Matthieu De Mari" userId="dfb708c9-d8dc-439f-9a3b-c772bf4a311c" providerId="ADAL" clId="{C208233D-718E-4AE1-8ACA-6714AB58F7B2}" dt="2025-01-07T16:06:02.306" v="1" actId="47"/>
        <pc:sldMkLst>
          <pc:docMk/>
          <pc:sldMk cId="3326444497" sldId="347"/>
        </pc:sldMkLst>
      </pc:sldChg>
    </pc:docChg>
  </pc:docChgLst>
  <pc:docChgLst>
    <pc:chgData name="Matthieu De Mari" userId="dfb708c9-d8dc-439f-9a3b-c772bf4a311c" providerId="ADAL" clId="{B164C824-0BA5-445E-986C-0612C9317012}"/>
    <pc:docChg chg="undo custSel addSld delSld modSld modSection">
      <pc:chgData name="Matthieu De Mari" userId="dfb708c9-d8dc-439f-9a3b-c772bf4a311c" providerId="ADAL" clId="{B164C824-0BA5-445E-986C-0612C9317012}" dt="2023-08-29T06:13:17.551" v="13"/>
      <pc:docMkLst>
        <pc:docMk/>
      </pc:docMkLst>
      <pc:sldChg chg="modSp add mod">
        <pc:chgData name="Matthieu De Mari" userId="dfb708c9-d8dc-439f-9a3b-c772bf4a311c" providerId="ADAL" clId="{B164C824-0BA5-445E-986C-0612C9317012}" dt="2023-08-29T06:13:07.756" v="12" actId="5793"/>
        <pc:sldMkLst>
          <pc:docMk/>
          <pc:sldMk cId="2464527023" sldId="407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106137820" sldId="409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763967153" sldId="410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108326544" sldId="412"/>
        </pc:sldMkLst>
      </pc:sldChg>
      <pc:sldChg chg="del">
        <pc:chgData name="Matthieu De Mari" userId="dfb708c9-d8dc-439f-9a3b-c772bf4a311c" providerId="ADAL" clId="{B164C824-0BA5-445E-986C-0612C9317012}" dt="2023-08-29T06:12:20.582" v="7" actId="47"/>
        <pc:sldMkLst>
          <pc:docMk/>
          <pc:sldMk cId="916437801" sldId="412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2741024059" sldId="423"/>
        </pc:sldMkLst>
      </pc:sldChg>
      <pc:sldChg chg="addSp modSp add">
        <pc:chgData name="Matthieu De Mari" userId="dfb708c9-d8dc-439f-9a3b-c772bf4a311c" providerId="ADAL" clId="{B164C824-0BA5-445E-986C-0612C9317012}" dt="2023-08-29T06:13:17.551" v="13"/>
        <pc:sldMkLst>
          <pc:docMk/>
          <pc:sldMk cId="618042080" sldId="424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1906296070" sldId="425"/>
        </pc:sldMkLst>
      </pc:sldChg>
      <pc:sldChg chg="del">
        <pc:chgData name="Matthieu De Mari" userId="dfb708c9-d8dc-439f-9a3b-c772bf4a311c" providerId="ADAL" clId="{B164C824-0BA5-445E-986C-0612C9317012}" dt="2023-08-29T06:12:19.414" v="6" actId="47"/>
        <pc:sldMkLst>
          <pc:docMk/>
          <pc:sldMk cId="2076920363" sldId="425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2285022211" sldId="426"/>
        </pc:sldMkLst>
      </pc:sldChg>
      <pc:sldChg chg="del">
        <pc:chgData name="Matthieu De Mari" userId="dfb708c9-d8dc-439f-9a3b-c772bf4a311c" providerId="ADAL" clId="{B164C824-0BA5-445E-986C-0612C9317012}" dt="2023-08-29T06:12:14.917" v="0" actId="47"/>
        <pc:sldMkLst>
          <pc:docMk/>
          <pc:sldMk cId="2464527023" sldId="546"/>
        </pc:sldMkLst>
      </pc:sldChg>
      <pc:sldChg chg="del">
        <pc:chgData name="Matthieu De Mari" userId="dfb708c9-d8dc-439f-9a3b-c772bf4a311c" providerId="ADAL" clId="{B164C824-0BA5-445E-986C-0612C9317012}" dt="2023-08-29T06:12:15.836" v="1" actId="47"/>
        <pc:sldMkLst>
          <pc:docMk/>
          <pc:sldMk cId="2285022211" sldId="547"/>
        </pc:sldMkLst>
      </pc:sldChg>
      <pc:sldChg chg="del">
        <pc:chgData name="Matthieu De Mari" userId="dfb708c9-d8dc-439f-9a3b-c772bf4a311c" providerId="ADAL" clId="{B164C824-0BA5-445E-986C-0612C9317012}" dt="2023-08-29T06:12:16.984" v="2" actId="47"/>
        <pc:sldMkLst>
          <pc:docMk/>
          <pc:sldMk cId="2741024059" sldId="548"/>
        </pc:sldMkLst>
      </pc:sldChg>
      <pc:sldChg chg="del">
        <pc:chgData name="Matthieu De Mari" userId="dfb708c9-d8dc-439f-9a3b-c772bf4a311c" providerId="ADAL" clId="{B164C824-0BA5-445E-986C-0612C9317012}" dt="2023-08-29T06:12:17.263" v="3" actId="47"/>
        <pc:sldMkLst>
          <pc:docMk/>
          <pc:sldMk cId="618042080" sldId="549"/>
        </pc:sldMkLst>
      </pc:sldChg>
      <pc:sldChg chg="del">
        <pc:chgData name="Matthieu De Mari" userId="dfb708c9-d8dc-439f-9a3b-c772bf4a311c" providerId="ADAL" clId="{B164C824-0BA5-445E-986C-0612C9317012}" dt="2023-08-29T06:12:18.447" v="4" actId="47"/>
        <pc:sldMkLst>
          <pc:docMk/>
          <pc:sldMk cId="106137820" sldId="550"/>
        </pc:sldMkLst>
      </pc:sldChg>
      <pc:sldChg chg="del">
        <pc:chgData name="Matthieu De Mari" userId="dfb708c9-d8dc-439f-9a3b-c772bf4a311c" providerId="ADAL" clId="{B164C824-0BA5-445E-986C-0612C9317012}" dt="2023-08-29T06:12:18.647" v="5" actId="47"/>
        <pc:sldMkLst>
          <pc:docMk/>
          <pc:sldMk cId="763967153" sldId="55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 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07/01/2025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ABDD-566D-D585-9533-72A19DE1E23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84DA-B7A3-B021-58FA-032F572086B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perswithcode.com/paper/deepwalk-online-learning-of-social" TargetMode="Externa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aperswithcode.com/paper/node2vec-scalable-feature-learning-for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aperswithcode.com/paper/inductive-representation-learning-on-large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aperswithcode.com/paper/graph-attention-network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" TargetMode="External"/><Relationship Id="rId2" Type="http://schemas.openxmlformats.org/officeDocument/2006/relationships/hyperlink" Target="https://scholar.google.de/citations?user=83HL5FwAAAAJ&amp;hl=e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ARgiboAAAAJ&amp;hl=fr&amp;oi=sra" TargetMode="External"/><Relationship Id="rId4" Type="http://schemas.openxmlformats.org/officeDocument/2006/relationships/hyperlink" Target="https://scholar.google.com/citations?user=8200InoAAAAJ&amp;hl=fr&amp;oi=sra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kcTK_FAAAAAJ&amp;hl=fr&amp;oi=sra" TargetMode="External"/><Relationship Id="rId2" Type="http://schemas.openxmlformats.org/officeDocument/2006/relationships/hyperlink" Target="https://scholar.google.com/citations?user=Sm15FXIAAAAJ&amp;hl=fr&amp;oi=sr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Q_kKkIUAAAAJ&amp;hl=fr&amp;oi=sr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NULL"/><Relationship Id="rId3" Type="http://schemas.openxmlformats.org/officeDocument/2006/relationships/diagramLayout" Target="../diagrams/layout1.xml"/><Relationship Id="rId7" Type="http://schemas.openxmlformats.org/officeDocument/2006/relationships/diagramData" Target="NUL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NUL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W9-S3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𝒌𝒊𝒑𝒇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𝑿𝑾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CA779CF-5993-4555-9959-D32FDBE29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9" t="34256" r="68782" b="11179"/>
          <a:stretch/>
        </p:blipFill>
        <p:spPr>
          <a:xfrm>
            <a:off x="6095999" y="1406769"/>
            <a:ext cx="5886901" cy="4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C541D0-990F-407A-A895-F344D8C5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166B6-B0D9-48A0-8FEF-BB365E72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C0B2334-42B6-AB83-AFB7-E97C7CE6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34" y="365125"/>
            <a:ext cx="504895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8865C-92AD-DFF0-0EB8-D75F450C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334" y="365125"/>
            <a:ext cx="504895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21A026-6356-8E1A-F187-8CFD24CA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34" y="2794135"/>
            <a:ext cx="5827695" cy="4063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7" t="23385" r="65513" b="66509"/>
          <a:stretch/>
        </p:blipFill>
        <p:spPr>
          <a:xfrm>
            <a:off x="2860430" y="3867251"/>
            <a:ext cx="9169715" cy="11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 For instance:</a:t>
            </a:r>
          </a:p>
          <a:p>
            <a:r>
              <a:rPr lang="en-US" dirty="0"/>
              <a:t>Additional node features: 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dirty="0"/>
              <a:t>Edge features: for instance, add a random “Friendship” value to the edges, that quantifies friendship between two nodes. </a:t>
            </a:r>
            <a:br>
              <a:rPr lang="en-US" dirty="0"/>
            </a:br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10832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5" y="1825625"/>
            <a:ext cx="11754989" cy="4895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Let us discuss some of the key issues we have observed so far, and some issues we can intuitively guess will be problematic in these vanilla GCNs.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495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B1F3C-6925-0E3B-F66A-4F1EA17A3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5788724" y="1498425"/>
            <a:ext cx="6278880" cy="51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1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339804-0C43-4D80-A606-C1D5E065A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6348" b="31488"/>
          <a:stretch/>
        </p:blipFill>
        <p:spPr>
          <a:xfrm>
            <a:off x="5478912" y="1579271"/>
            <a:ext cx="6588692" cy="481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</p:spTree>
    <p:extLst>
      <p:ext uri="{BB962C8B-B14F-4D97-AF65-F5344CB8AC3E}">
        <p14:creationId xmlns:p14="http://schemas.microsoft.com/office/powerpoint/2010/main" val="149412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FC577-43E3-A216-BF88-8B67488E8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6348" b="31488"/>
          <a:stretch/>
        </p:blipFill>
        <p:spPr>
          <a:xfrm>
            <a:off x="5478912" y="1579271"/>
            <a:ext cx="6588692" cy="4814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BF147-8F8B-493E-8106-ADEE72D42C43}"/>
              </a:ext>
            </a:extLst>
          </p:cNvPr>
          <p:cNvSpPr txBox="1"/>
          <p:nvPr/>
        </p:nvSpPr>
        <p:spPr>
          <a:xfrm>
            <a:off x="5478912" y="5008819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356645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4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45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really change the graph structure, so to speak…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A128A2-87DB-EEB5-38AC-D9249CC04CBE}"/>
              </a:ext>
            </a:extLst>
          </p:cNvPr>
          <p:cNvSpPr txBox="1"/>
          <p:nvPr/>
        </p:nvSpPr>
        <p:spPr>
          <a:xfrm>
            <a:off x="5415721" y="5363411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166977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really change the graph structure, so to speak…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A1045D-5D44-0232-0D58-E7B3970BE93F}"/>
              </a:ext>
            </a:extLst>
          </p:cNvPr>
          <p:cNvSpPr txBox="1"/>
          <p:nvPr/>
        </p:nvSpPr>
        <p:spPr>
          <a:xfrm>
            <a:off x="5415721" y="5363411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97064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  <a:br>
              <a:rPr lang="en-US" dirty="0"/>
            </a:br>
            <a:r>
              <a:rPr lang="en-US" dirty="0"/>
              <a:t>(Continued from previous lecture)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Feature engineering in Graph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graph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127A-A0E0-4981-9D96-A7ACEFC1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B39A-58AC-4AEE-A687-C8EFC45471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Issue #3: Critical importance of nodes/edges features</a:t>
            </a:r>
          </a:p>
          <a:p>
            <a:r>
              <a:rPr lang="en-US" dirty="0"/>
              <a:t>We have seen the importance of nodes features for proper classification.</a:t>
            </a:r>
          </a:p>
        </p:txBody>
      </p:sp>
      <p:pic>
        <p:nvPicPr>
          <p:cNvPr id="14338" name="Picture 2" descr="Machine Learning Lifecycle&#10;8&#10;Network&#10;Data&#10;Node&#10;Features&#10;Learning&#10;Algorithm&#10;Model&#10;Downstream&#10;prediction task&#10;Feature&#10;Engine...">
            <a:extLst>
              <a:ext uri="{FF2B5EF4-FFF2-40B4-BE49-F238E27FC236}">
                <a16:creationId xmlns:a16="http://schemas.microsoft.com/office/drawing/2014/main" id="{6C1043C4-FCBC-4936-9BD5-6FD20FB0C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4" b="37110"/>
          <a:stretch/>
        </p:blipFill>
        <p:spPr bwMode="auto">
          <a:xfrm>
            <a:off x="6096000" y="2622795"/>
            <a:ext cx="6076950" cy="184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76586-75F7-9806-71AF-2AB0775E9DA8}"/>
              </a:ext>
            </a:extLst>
          </p:cNvPr>
          <p:cNvSpPr txBox="1"/>
          <p:nvPr/>
        </p:nvSpPr>
        <p:spPr>
          <a:xfrm>
            <a:off x="3015421" y="5309033"/>
            <a:ext cx="6484421" cy="8679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Need an automated process for learning the optimal features elements in a graph.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99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713696" cy="5513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6289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pic>
        <p:nvPicPr>
          <p:cNvPr id="4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F8A7858D-C5D1-4538-8F24-55CF76C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r>
              <a:rPr lang="en-US" u="sng" dirty="0"/>
              <a:t>Attention in NLP:</a:t>
            </a:r>
            <a:r>
              <a:rPr lang="en-US" dirty="0"/>
              <a:t> identify words that are most relevant for a given word and propagate meaning to update word embedding.</a:t>
            </a:r>
          </a:p>
        </p:txBody>
      </p:sp>
    </p:spTree>
    <p:extLst>
      <p:ext uri="{BB962C8B-B14F-4D97-AF65-F5344CB8AC3E}">
        <p14:creationId xmlns:p14="http://schemas.microsoft.com/office/powerpoint/2010/main" val="182710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r>
              <a:rPr lang="en-US" u="sng" dirty="0"/>
              <a:t>Attention in NLP:</a:t>
            </a:r>
            <a:r>
              <a:rPr lang="en-US" dirty="0"/>
              <a:t> identify words that are most relevant for a given word and propagate meaning to update word embedding.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DE96C-3F2F-E75E-8BD4-D2AF6C19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E64E7-F2DC-25AE-341D-BC422E32E8CB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E64E7-F2DC-25AE-341D-BC422E32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6B0B-1F1B-A6D9-F7EB-AFE876CEC48D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6B0B-1F1B-A6D9-F7EB-AFE876CE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2F2FB-6D6A-0B43-4AF0-E3FB6CE8BCA3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2F2FB-6D6A-0B43-4AF0-E3FB6CE8B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322F8-DE78-C40A-E2D5-0656FFDB946B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322F8-DE78-C40A-E2D5-0656FFDB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A14452-3A8B-6C9C-E1CB-50A6820E93B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A14452-3A8B-6C9C-E1CB-50A6820E9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256BF-B553-508F-813E-4CF6E6D941F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256BF-B553-508F-813E-4CF6E6D94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98CB33-260C-E8CD-61D0-68BF1EFA97E4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172E77-0B16-E27C-063B-656750BF211C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5D818-4565-4BEC-5E85-26F6B96E2C83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AF1E22-D3CD-E641-BD5D-A291F0FBA7C6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81BA76-C2A6-47F5-255E-6D52012AFDD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32B289-21A8-A1D3-E46B-BA9A5B659D0E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CC0933-F1BD-4C2C-D003-6E5A62B0E600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CC0933-F1BD-4C2C-D003-6E5A62B0E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Down 18">
            <a:extLst>
              <a:ext uri="{FF2B5EF4-FFF2-40B4-BE49-F238E27FC236}">
                <a16:creationId xmlns:a16="http://schemas.microsoft.com/office/drawing/2014/main" id="{E1507EED-9406-BA9E-ADFD-63E238A8799B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14E8E40-B699-348B-257E-43C12EF8A37A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8201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666804" cy="5513021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DD7205C-B5E6-4651-9A63-DB5B7DD0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B951A891-DA29-515D-5C80-95841C23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5719D-0054-D0A2-77A5-30DE9FF4F8DE}"/>
              </a:ext>
            </a:extLst>
          </p:cNvPr>
          <p:cNvSpPr txBox="1"/>
          <p:nvPr/>
        </p:nvSpPr>
        <p:spPr>
          <a:xfrm>
            <a:off x="358328" y="4475454"/>
            <a:ext cx="5198939" cy="22467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 Question: can we steal the a</a:t>
            </a:r>
            <a:r>
              <a:rPr lang="en-US" sz="2800" dirty="0"/>
              <a:t>ttention concept from NLP and apply it in graphs to identify relevant neighboring nodes features for each node?</a:t>
            </a:r>
          </a:p>
        </p:txBody>
      </p:sp>
    </p:spTree>
    <p:extLst>
      <p:ext uri="{BB962C8B-B14F-4D97-AF65-F5344CB8AC3E}">
        <p14:creationId xmlns:p14="http://schemas.microsoft.com/office/powerpoint/2010/main" val="137261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D805-AD39-424B-8300-070ABFC2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90B9-898D-4499-BDE6-4F1C66F60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Graph Convolutional Networks: </a:t>
            </a:r>
            <a:r>
              <a:rPr lang="en-US" dirty="0"/>
              <a:t>on-going research, with many questions yet to be solved.</a:t>
            </a:r>
          </a:p>
          <a:p>
            <a:pPr marL="0" indent="0">
              <a:buNone/>
            </a:pPr>
            <a:r>
              <a:rPr lang="en-US" b="1" dirty="0"/>
              <a:t>Out of this lecture:</a:t>
            </a:r>
          </a:p>
          <a:p>
            <a:r>
              <a:rPr lang="en-US" dirty="0"/>
              <a:t>Implementing CNN-inspired layers, e.g. Max/Mean Pooling, on graphs. NLP-inspired concepts can also be used.</a:t>
            </a:r>
          </a:p>
          <a:p>
            <a:r>
              <a:rPr lang="en-US" dirty="0"/>
              <a:t>Graph-based Generative Adversarial Networks (reusing GANs concepts from next week)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121B2-AD40-4875-97DF-D70444FC1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4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Local/advanced embeddings:</a:t>
            </a:r>
          </a:p>
          <a:p>
            <a:r>
              <a:rPr lang="en-US" dirty="0" err="1"/>
              <a:t>DeepWalk</a:t>
            </a:r>
            <a:endParaRPr lang="en-US" dirty="0"/>
          </a:p>
          <a:p>
            <a:r>
              <a:rPr lang="en-US" dirty="0"/>
              <a:t>Node2Vec</a:t>
            </a:r>
          </a:p>
          <a:p>
            <a:r>
              <a:rPr lang="en-US" dirty="0"/>
              <a:t>Inductive Representation Learning (</a:t>
            </a:r>
            <a:r>
              <a:rPr lang="en-US" dirty="0" err="1"/>
              <a:t>GraphSAGE</a:t>
            </a:r>
            <a:r>
              <a:rPr lang="en-US" dirty="0"/>
              <a:t>)</a:t>
            </a:r>
          </a:p>
          <a:p>
            <a:r>
              <a:rPr lang="en-US" dirty="0"/>
              <a:t>Graph Attention Networks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Going deeper: </a:t>
            </a:r>
            <a:r>
              <a:rPr lang="en-US" dirty="0"/>
              <a:t>Good white paper, summarizing all concepts of GCN </a:t>
            </a:r>
            <a:r>
              <a:rPr lang="en-US" b="1" i="1" dirty="0"/>
              <a:t>[Xu]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E3D12-AE98-41A5-834E-DB67F782A27E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[Xu]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Xu, K., Hu, W.,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Jegelka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(2018). How powerful are graph neural networks?. </a:t>
            </a:r>
          </a:p>
        </p:txBody>
      </p:sp>
    </p:spTree>
    <p:extLst>
      <p:ext uri="{BB962C8B-B14F-4D97-AF65-F5344CB8AC3E}">
        <p14:creationId xmlns:p14="http://schemas.microsoft.com/office/powerpoint/2010/main" val="259514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B2616-F82C-4435-BF2D-939E3DBD0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idea: </a:t>
            </a:r>
            <a:r>
              <a:rPr lang="en-US" dirty="0"/>
              <a:t>start from a node, and walk randomly in the graph (transition randomly from on node to another using edges)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Analogy NLP/Graph: </a:t>
            </a:r>
            <a:r>
              <a:rPr lang="en-US" dirty="0"/>
              <a:t>Short sentences (NLP) = short random walks (Graphs)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368489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Procedure: </a:t>
                </a:r>
                <a:r>
                  <a:rPr lang="en-US" dirty="0"/>
                  <a:t>For each node in graph,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random walks starting from node,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transitions. Pick the next node, uniformly among all connected neighbors.</a:t>
                </a:r>
              </a:p>
              <a:p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defines the number of exploration moves,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how deep each exploration gets in the graph.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139F9A7-A0FF-4C2D-8479-37A6E154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690688"/>
            <a:ext cx="6042758" cy="284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48966F-C521-1725-EB90-C78B452C50F3}"/>
              </a:ext>
            </a:extLst>
          </p:cNvPr>
          <p:cNvSpPr txBox="1">
            <a:spLocks/>
          </p:cNvSpPr>
          <p:nvPr/>
        </p:nvSpPr>
        <p:spPr>
          <a:xfrm>
            <a:off x="6850380" y="4914900"/>
            <a:ext cx="5181600" cy="172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Note: </a:t>
            </a:r>
            <a:r>
              <a:rPr lang="en-US" dirty="0"/>
              <a:t>No need to </a:t>
            </a:r>
            <a:r>
              <a:rPr lang="en-US"/>
              <a:t>know the adjacency </a:t>
            </a:r>
            <a:r>
              <a:rPr lang="en-US" dirty="0"/>
              <a:t>matrix. Each node only need to know its list of immediate </a:t>
            </a:r>
            <a:r>
              <a:rPr lang="en-US" dirty="0" err="1"/>
              <a:t>neighbours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272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01440B-4296-29B8-E438-70E06B03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1" y="3728966"/>
            <a:ext cx="4086422" cy="3056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3B1D692-04A1-849C-5C09-53B629AB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82005"/>
                  </p:ext>
                </p:extLst>
              </p:nvPr>
            </p:nvGraphicFramePr>
            <p:xfrm>
              <a:off x="8596922" y="1690688"/>
              <a:ext cx="3376247" cy="4962051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950351">
                      <a:extLst>
                        <a:ext uri="{9D8B030D-6E8A-4147-A177-3AD203B41FA5}">
                          <a16:colId xmlns:a16="http://schemas.microsoft.com/office/drawing/2014/main" val="1993966659"/>
                        </a:ext>
                      </a:extLst>
                    </a:gridCol>
                    <a:gridCol w="2425896">
                      <a:extLst>
                        <a:ext uri="{9D8B030D-6E8A-4147-A177-3AD203B41FA5}">
                          <a16:colId xmlns:a16="http://schemas.microsoft.com/office/drawing/2014/main" val="1738447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Starting node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GB" dirty="0"/>
                            <a:t>-nodes random walk</a:t>
                          </a:r>
                          <a:br>
                            <a:rPr lang="en-GB" dirty="0"/>
                          </a:br>
                          <a:r>
                            <a:rPr lang="en-GB" dirty="0"/>
                            <a:t>(e.g., with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r>
                            <a:rPr lang="en-SG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764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597376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9910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 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9111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89709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3373173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28808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5416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7194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51382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3B1D692-04A1-849C-5C09-53B629AB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82005"/>
                  </p:ext>
                </p:extLst>
              </p:nvPr>
            </p:nvGraphicFramePr>
            <p:xfrm>
              <a:off x="8596922" y="1690688"/>
              <a:ext cx="3376247" cy="4962051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950351">
                      <a:extLst>
                        <a:ext uri="{9D8B030D-6E8A-4147-A177-3AD203B41FA5}">
                          <a16:colId xmlns:a16="http://schemas.microsoft.com/office/drawing/2014/main" val="1993966659"/>
                        </a:ext>
                      </a:extLst>
                    </a:gridCol>
                    <a:gridCol w="2425896">
                      <a:extLst>
                        <a:ext uri="{9D8B030D-6E8A-4147-A177-3AD203B41FA5}">
                          <a16:colId xmlns:a16="http://schemas.microsoft.com/office/drawing/2014/main" val="1738447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Starting node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4762" r="-501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9764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39241" r="-257051" b="-8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139241" r="-501" b="-8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597376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39241" r="-257051" b="-7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239241" r="-501" b="-7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9910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 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9111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39241" r="-257051" b="-5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439241" r="-501" b="-5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9709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539241" r="-257051" b="-4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539241" r="-501" b="-4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373173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28808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37975" r="-257051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737975" r="-501" b="-20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5416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7194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937975" r="-257051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937975" r="-501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1382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D0A53421-9F33-A640-B01E-C16AEA9C13D2}"/>
              </a:ext>
            </a:extLst>
          </p:cNvPr>
          <p:cNvSpPr/>
          <p:nvPr/>
        </p:nvSpPr>
        <p:spPr>
          <a:xfrm>
            <a:off x="8260862" y="2360245"/>
            <a:ext cx="296984" cy="188350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B0470-4212-0BB5-47E6-4C1327ACF764}"/>
                  </a:ext>
                </a:extLst>
              </p:cNvPr>
              <p:cNvSpPr txBox="1"/>
              <p:nvPr/>
            </p:nvSpPr>
            <p:spPr>
              <a:xfrm>
                <a:off x="7213600" y="2701834"/>
                <a:ext cx="10472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GB" dirty="0" err="1"/>
                  <a:t>indep</a:t>
                </a:r>
                <a:r>
                  <a:rPr lang="en-GB" dirty="0"/>
                  <a:t>. random walks</a:t>
                </a:r>
                <a:endParaRPr lang="en-SG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B0470-4212-0BB5-47E6-4C1327ACF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0" y="2701834"/>
                <a:ext cx="1047262" cy="1200329"/>
              </a:xfrm>
              <a:prstGeom prst="rect">
                <a:avLst/>
              </a:prstGeom>
              <a:blipFill>
                <a:blip r:embed="rId5"/>
                <a:stretch>
                  <a:fillRect r="-3488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20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2719B7AD-736E-4D4A-9A5B-D74ADB14E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4" y="143138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586F2-4C9D-4573-9260-0BC1A278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33" y="3868510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5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conventional spectral propagation rule):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/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surrounding words),</a:t>
                </a:r>
              </a:p>
              <a:p>
                <a:pPr lvl="1"/>
                <a:r>
                  <a:rPr lang="en-GB" dirty="0"/>
                  <a:t>Generated from a large corpus of text.</a:t>
                </a:r>
              </a:p>
              <a:p>
                <a:r>
                  <a:rPr lang="en-GB" dirty="0"/>
                  <a:t>Predict context (possible surrounding words for a given middle word).</a:t>
                </a:r>
              </a:p>
              <a:p>
                <a:r>
                  <a:rPr lang="en-GB" dirty="0"/>
                  <a:t>Extract embedding layer for middle word.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/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surrounding nodes),</a:t>
                </a:r>
              </a:p>
              <a:p>
                <a:pPr lvl="1"/>
                <a:r>
                  <a:rPr lang="en-GB" dirty="0"/>
                  <a:t>Generated randomly by using random walks in the graph.</a:t>
                </a:r>
              </a:p>
              <a:p>
                <a:r>
                  <a:rPr lang="en-SG" dirty="0"/>
                  <a:t>Predict context (surrounding nodes visited during random walks), for a given starting node.</a:t>
                </a:r>
              </a:p>
              <a:p>
                <a:r>
                  <a:rPr lang="en-SG" dirty="0"/>
                  <a:t>Extract embedding layer for node later.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1902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words),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from a large corpus of text.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(possible surrounding words for a given middle word).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middle word.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nodes),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randomly by using random walks in the graph.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(surrounding nodes visited during random walks), for a given starting node.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node later.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004390-10C2-B387-E716-7E9793A1133B}"/>
              </a:ext>
            </a:extLst>
          </p:cNvPr>
          <p:cNvSpPr txBox="1">
            <a:spLocks/>
          </p:cNvSpPr>
          <p:nvPr/>
        </p:nvSpPr>
        <p:spPr>
          <a:xfrm>
            <a:off x="862012" y="3006726"/>
            <a:ext cx="4746308" cy="25939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(the </a:t>
            </a:r>
            <a:r>
              <a:rPr lang="en-US" dirty="0">
                <a:solidFill>
                  <a:srgbClr val="00B050"/>
                </a:solidFill>
              </a:rPr>
              <a:t>distributional hypothesis of linguistics</a:t>
            </a:r>
            <a:r>
              <a:rPr lang="en-US" dirty="0"/>
              <a:t>):</a:t>
            </a:r>
          </a:p>
          <a:p>
            <a:r>
              <a:rPr lang="en-US" b="0" dirty="0"/>
              <a:t>We may rely on a fundamental linguistic assumption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W</a:t>
            </a:r>
            <a:r>
              <a:rPr lang="en-US" b="0" dirty="0"/>
              <a:t>ords often appearing in similar contexts/sentences tend to be related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3595746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words),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from a large corpus of text.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(possible surrounding words for a given middle word).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middle word.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nodes),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randomly by using random walks in the graph.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(surrounding nodes visited during random walks), for a given starting node.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node later.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004390-10C2-B387-E716-7E9793A1133B}"/>
              </a:ext>
            </a:extLst>
          </p:cNvPr>
          <p:cNvSpPr txBox="1">
            <a:spLocks/>
          </p:cNvSpPr>
          <p:nvPr/>
        </p:nvSpPr>
        <p:spPr>
          <a:xfrm>
            <a:off x="862012" y="3006726"/>
            <a:ext cx="4746308" cy="25939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(the </a:t>
            </a:r>
            <a:r>
              <a:rPr lang="en-US" dirty="0">
                <a:solidFill>
                  <a:srgbClr val="00B050"/>
                </a:solidFill>
              </a:rPr>
              <a:t>distributional hypothesis of linguistics</a:t>
            </a:r>
            <a:r>
              <a:rPr lang="en-US" dirty="0"/>
              <a:t>):</a:t>
            </a:r>
          </a:p>
          <a:p>
            <a:r>
              <a:rPr lang="en-US" b="0" dirty="0"/>
              <a:t>We may rely on a fundamental linguistic assumption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W</a:t>
            </a:r>
            <a:r>
              <a:rPr lang="en-US" b="0" dirty="0"/>
              <a:t>ords often appearing in similar contexts/sentences tend to be related to each other.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5B4090-0A1C-26DB-5BD5-658EE122E90B}"/>
              </a:ext>
            </a:extLst>
          </p:cNvPr>
          <p:cNvSpPr txBox="1">
            <a:spLocks/>
          </p:cNvSpPr>
          <p:nvPr/>
        </p:nvSpPr>
        <p:spPr>
          <a:xfrm>
            <a:off x="6592252" y="2697479"/>
            <a:ext cx="5157788" cy="37572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Equivalent (the </a:t>
            </a:r>
            <a:r>
              <a:rPr lang="en-US" dirty="0">
                <a:solidFill>
                  <a:srgbClr val="00B050"/>
                </a:solidFill>
              </a:rPr>
              <a:t>distributional hypothesis of graphs?!</a:t>
            </a:r>
            <a:r>
              <a:rPr lang="en-US" dirty="0"/>
              <a:t>):</a:t>
            </a:r>
          </a:p>
          <a:p>
            <a:r>
              <a:rPr lang="en-US" b="0" dirty="0"/>
              <a:t>Is there an equivalent fundamental graph assumption we could use?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Nodes</a:t>
            </a:r>
            <a:r>
              <a:rPr lang="en-US" b="0" dirty="0"/>
              <a:t> often appearing in similar random walks tend to be related to each other?</a:t>
            </a:r>
            <a:endParaRPr lang="en-US" dirty="0"/>
          </a:p>
          <a:p>
            <a:r>
              <a:rPr lang="en-US" dirty="0"/>
              <a:t>+ </a:t>
            </a:r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b="0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2914033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4510D385-77E1-EC83-0F66-AB7E72781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4" y="143138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51336-C266-B55B-43F3-227A51E3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33" y="3868510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A9AAF-4933-0B20-6D8A-6F7BC36682B8}"/>
              </a:ext>
            </a:extLst>
          </p:cNvPr>
          <p:cNvSpPr txBox="1"/>
          <p:nvPr/>
        </p:nvSpPr>
        <p:spPr>
          <a:xfrm>
            <a:off x="7025640" y="5600700"/>
            <a:ext cx="4955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Paper with code: </a:t>
            </a:r>
            <a:r>
              <a:rPr lang="fr-FR" sz="2400" dirty="0">
                <a:hlinkClick r:id="rId5"/>
              </a:rPr>
              <a:t>https://paperswithcode.com/paper/deepwalk-online-learning-of-social</a:t>
            </a:r>
            <a:endParaRPr lang="en-US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082601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663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As in </a:t>
                </a:r>
                <a:r>
                  <a:rPr lang="en-US" dirty="0" err="1"/>
                  <a:t>DeepWalk</a:t>
                </a:r>
                <a:r>
                  <a:rPr lang="en-US" dirty="0"/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tSNE</a:t>
                </a:r>
                <a:r>
                  <a:rPr lang="en-US" dirty="0"/>
                  <a:t>, which will be seen later!).</a:t>
                </a:r>
              </a:p>
              <a:p>
                <a:r>
                  <a:rPr lang="en-US" b="1" dirty="0"/>
                  <a:t>Parameters: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the probability to visit an unvisited node.</a:t>
                </a:r>
              </a:p>
              <a:p>
                <a:pPr lvl="1"/>
                <a:r>
                  <a:rPr lang="en-US" dirty="0"/>
                  <a:t>Encourage exploration: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b="-25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2946561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2154" cy="49407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Encourage exploration: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will have to adjust dynamically, based on visited nodes and degree of current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2154" cy="4940763"/>
              </a:xfrm>
              <a:blipFill>
                <a:blip r:embed="rId2"/>
                <a:stretch>
                  <a:fillRect l="-2029" t="-27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  <p:pic>
        <p:nvPicPr>
          <p:cNvPr id="6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8F543F29-367A-4F69-9714-321CA320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95" y="1362548"/>
            <a:ext cx="5350656" cy="384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07065-D773-4595-8E7E-A993D3E6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00" y="5161594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C12701-FAED-6EB9-0966-B45D88807D95}"/>
              </a:ext>
            </a:extLst>
          </p:cNvPr>
          <p:cNvSpPr/>
          <p:nvPr/>
        </p:nvSpPr>
        <p:spPr>
          <a:xfrm rot="3216445">
            <a:off x="8398991" y="2189468"/>
            <a:ext cx="784860" cy="713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EBCC1C30-F275-FC1E-F99E-BADAF437B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3" t="55944" r="9781" b="32557"/>
          <a:stretch/>
        </p:blipFill>
        <p:spPr bwMode="auto">
          <a:xfrm>
            <a:off x="8344572" y="2104448"/>
            <a:ext cx="1409701" cy="4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A973E7-C65E-A21C-DB15-564EC24EF3C2}"/>
              </a:ext>
            </a:extLst>
          </p:cNvPr>
          <p:cNvSpPr/>
          <p:nvPr/>
        </p:nvSpPr>
        <p:spPr>
          <a:xfrm rot="1501318">
            <a:off x="8325724" y="2475949"/>
            <a:ext cx="322355" cy="11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223E2-7505-9811-2196-1662D11EC050}"/>
              </a:ext>
            </a:extLst>
          </p:cNvPr>
          <p:cNvSpPr txBox="1"/>
          <p:nvPr/>
        </p:nvSpPr>
        <p:spPr>
          <a:xfrm>
            <a:off x="6374095" y="5471383"/>
            <a:ext cx="5714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Paper with code: </a:t>
            </a:r>
            <a:r>
              <a:rPr lang="fr-FR" sz="2400" dirty="0">
                <a:hlinkClick r:id="rId6"/>
              </a:rPr>
              <a:t>https://paperswithcode.com/paper/node2vec-scalable-feature-learning-for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8282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0AF200-BD6A-47FF-88C1-28521E75C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76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824" t="-224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</p:spTree>
    <p:extLst>
      <p:ext uri="{BB962C8B-B14F-4D97-AF65-F5344CB8AC3E}">
        <p14:creationId xmlns:p14="http://schemas.microsoft.com/office/powerpoint/2010/main" val="16197646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091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pPr marL="0" indent="0">
              <a:buNone/>
            </a:pP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EB2F6D7-87AB-5995-6163-E92ACDEFE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8" t="19079" r="32987" b="19387"/>
          <a:stretch/>
        </p:blipFill>
        <p:spPr>
          <a:xfrm>
            <a:off x="7421880" y="3307080"/>
            <a:ext cx="2157633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8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r>
              <a:rPr lang="en-SG" dirty="0"/>
              <a:t>Bi-directional RNN (as in </a:t>
            </a:r>
            <a:r>
              <a:rPr lang="en-SG" dirty="0" err="1"/>
              <a:t>ELMo</a:t>
            </a:r>
            <a:r>
              <a:rPr lang="en-SG" dirty="0"/>
              <a:t>)</a:t>
            </a: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2B8A709-AF05-F2AE-2962-6250C0421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7019541" y="3728939"/>
            <a:ext cx="3486918" cy="28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53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r>
              <a:rPr lang="en-SG" dirty="0"/>
              <a:t>Bi-directional RNN (as in </a:t>
            </a:r>
            <a:r>
              <a:rPr lang="en-SG" dirty="0" err="1"/>
              <a:t>ELMo</a:t>
            </a:r>
            <a:r>
              <a:rPr lang="en-SG" dirty="0"/>
              <a:t>)</a:t>
            </a:r>
          </a:p>
          <a:p>
            <a:r>
              <a:rPr lang="en-SG" dirty="0"/>
              <a:t>Many other possibilities (e.g. pooling, etc.)</a:t>
            </a: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41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Procedure:</a:t>
                </a:r>
                <a:r>
                  <a:rPr lang="en-US" dirty="0"/>
                  <a:t> supervised training to learn the weights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Advantages:</a:t>
                </a:r>
              </a:p>
              <a:p>
                <a:pPr lvl="1"/>
                <a:r>
                  <a:rPr lang="en-US" dirty="0"/>
                  <a:t>Model has a constant number of parameters,</a:t>
                </a:r>
              </a:p>
              <a:p>
                <a:pPr lvl="1"/>
                <a:r>
                  <a:rPr lang="en-US" dirty="0"/>
                  <a:t>No need to know the adjacency matrix. Each node only need to know its list of immediate </a:t>
                </a:r>
                <a:r>
                  <a:rPr lang="en-US" dirty="0" err="1"/>
                  <a:t>neighbours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Fast and scalable inference,</a:t>
                </a:r>
              </a:p>
              <a:p>
                <a:pPr lvl="1"/>
                <a:r>
                  <a:rPr lang="en-US" dirty="0"/>
                  <a:t>Can be applied to any node in network,</a:t>
                </a:r>
              </a:p>
              <a:p>
                <a:pPr lvl="1"/>
                <a:r>
                  <a:rPr lang="en-US" dirty="0"/>
                  <a:t>Can be applied multiple times in a row to learn deeper features (reuse nodes features further away)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  <a:blipFill>
                <a:blip r:embed="rId3"/>
                <a:stretch>
                  <a:fillRect l="-1824" t="-2564" r="-14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563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38AB-1796-4008-9F4E-EF6A80B7D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934683"/>
          </a:xfrm>
        </p:spPr>
        <p:txBody>
          <a:bodyPr>
            <a:normAutofit/>
          </a:bodyPr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GraphSAGE</a:t>
            </a:r>
            <a:r>
              <a:rPr lang="en-US" b="1" i="1" dirty="0"/>
              <a:t>] </a:t>
            </a:r>
            <a:r>
              <a:rPr lang="en-US" dirty="0"/>
              <a:t>Hamilton, W., Ying, Z., &amp; </a:t>
            </a:r>
            <a:r>
              <a:rPr lang="en-US" dirty="0" err="1"/>
              <a:t>Leskovec</a:t>
            </a:r>
            <a:r>
              <a:rPr lang="en-US" dirty="0"/>
              <a:t>, J. (2017). Inductive representation learning on large graphs.</a:t>
            </a:r>
          </a:p>
          <a:p>
            <a:endParaRPr lang="en-US" b="1" i="1" dirty="0"/>
          </a:p>
          <a:p>
            <a:r>
              <a:rPr lang="en-US" b="1" dirty="0"/>
              <a:t>Paper with code: </a:t>
            </a:r>
            <a:r>
              <a:rPr lang="fr-FR" dirty="0">
                <a:hlinkClick r:id="rId2"/>
              </a:rPr>
              <a:t>https://paperswithcode.com/paper/inductive-representation-learning-on-large</a:t>
            </a:r>
            <a:endParaRPr lang="en-US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8713AC03-14C5-4235-93FF-F00C326BF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384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6781-D6E8-4FF6-908B-7375FF01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153F-8B25-4404-9DB8-6FCDF1F2E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</a:t>
            </a:r>
          </a:p>
          <a:p>
            <a:r>
              <a:rPr lang="en-US" b="1" dirty="0"/>
              <a:t>Attention: </a:t>
            </a:r>
            <a:r>
              <a:rPr lang="en-US" dirty="0"/>
              <a:t>selectively concentrating on a few relevant things, while ignoring others in deep neural networks.</a:t>
            </a:r>
          </a:p>
          <a:p>
            <a:r>
              <a:rPr lang="en-US" b="1" dirty="0"/>
              <a:t>Attention in NLP: </a:t>
            </a:r>
            <a:r>
              <a:rPr lang="en-US" dirty="0"/>
              <a:t>identify words that are most relevant for a given word.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Attention in graphs to identify relevant neighboring nodes features for each node?</a:t>
            </a:r>
          </a:p>
          <a:p>
            <a:endParaRPr lang="en-US" dirty="0"/>
          </a:p>
        </p:txBody>
      </p:sp>
      <p:pic>
        <p:nvPicPr>
          <p:cNvPr id="5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CCFE960C-8BD4-467D-BE33-2162F6BB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AD57B14-ED99-46F4-966B-EC7B215E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482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</p:spPr>
            <p:txBody>
              <a:bodyPr/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GraphSAT</a:t>
                </a:r>
                <a:r>
                  <a:rPr lang="en-US" b="1" i="1" dirty="0"/>
                  <a:t>].</a:t>
                </a:r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By analogy with NLP, design a Graph Attention layer that</a:t>
                </a:r>
              </a:p>
              <a:p>
                <a:pPr lvl="1"/>
                <a:r>
                  <a:rPr lang="en-US" dirty="0"/>
                  <a:t>Receives the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for all the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dirty="0"/>
                  <a:t> in a given graph,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Outputs a new set of nodes features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  <a:blipFill>
                <a:blip r:embed="rId2"/>
                <a:stretch>
                  <a:fillRect l="-2118" t="-2116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CC7575-B585-4D58-9091-7B29D22D6A04}"/>
              </a:ext>
            </a:extLst>
          </p:cNvPr>
          <p:cNvSpPr txBox="1"/>
          <p:nvPr/>
        </p:nvSpPr>
        <p:spPr>
          <a:xfrm>
            <a:off x="345648" y="6181493"/>
            <a:ext cx="599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GraphSAT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Cucurull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G., Casanova, A., Romero, A.,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Bengio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Y. (2017). Graph attention networks.</a:t>
            </a:r>
          </a:p>
        </p:txBody>
      </p:sp>
      <p:pic>
        <p:nvPicPr>
          <p:cNvPr id="7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1BE442D5-1FFE-43E2-862C-34CEDC75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808E98-B6AE-4232-A885-1ECBEC64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42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929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2: Compute attention coefficients</a:t>
                </a:r>
              </a:p>
              <a:p>
                <a:pPr lvl="1"/>
                <a:r>
                  <a:rPr lang="en-US" dirty="0"/>
                  <a:t>Using a shared attentional mechanism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define the attention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35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255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r>
                  <a:rPr lang="en-US" b="1" dirty="0"/>
                  <a:t>Step 3: Normalize coefficients with </a:t>
                </a:r>
                <a:r>
                  <a:rPr lang="en-US" b="1" dirty="0" err="1"/>
                  <a:t>softmax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/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𝐿𝑒𝑎𝑘𝑦𝑅𝑒𝐿𝑈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d>
                                    <m:dPr>
                                      <m:begChr m:val="|"/>
                                      <m:endChr m:val="]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𝐿𝑒𝑎𝑘𝑦𝑅𝑒𝐿𝑈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d>
                                            <m:dPr>
                                              <m:begChr m:val="|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2200" dirty="0"/>
                </a:br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98ED3914-9BD6-4730-93D8-B165E4D5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06" y="1690688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6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618223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824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964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nary>
                  </m:oMath>
                </a14:m>
                <a:r>
                  <a:rPr lang="en-US" sz="2400" dirty="0"/>
                  <a:t>, an aggregation mechanism (such as concatenation, or as shown below, averaging)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418" t="-10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20BD9BC5-B421-409F-8656-C5BCFC93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554" y="4518799"/>
            <a:ext cx="4624688" cy="22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787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46B-DC98-4AAD-96D9-B46551B7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CA37-BEA2-4CFF-A6FC-B1BFBBC7E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/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GraphSAT</a:t>
            </a:r>
            <a:r>
              <a:rPr lang="en-US" b="1" i="1" dirty="0"/>
              <a:t>] </a:t>
            </a:r>
            <a:r>
              <a:rPr lang="en-US" dirty="0" err="1"/>
              <a:t>Veličković</a:t>
            </a:r>
            <a:r>
              <a:rPr lang="en-US" dirty="0"/>
              <a:t>, P., </a:t>
            </a:r>
            <a:r>
              <a:rPr lang="en-US" dirty="0" err="1"/>
              <a:t>Cucurull</a:t>
            </a:r>
            <a:r>
              <a:rPr lang="en-US" dirty="0"/>
              <a:t>, G., Casanova, A., Romero, A., </a:t>
            </a:r>
            <a:r>
              <a:rPr lang="en-US" dirty="0" err="1"/>
              <a:t>Lio</a:t>
            </a:r>
            <a:r>
              <a:rPr lang="en-US" dirty="0"/>
              <a:t>, P., &amp; </a:t>
            </a:r>
            <a:r>
              <a:rPr lang="en-US" dirty="0" err="1"/>
              <a:t>Bengio</a:t>
            </a:r>
            <a:r>
              <a:rPr lang="en-US" dirty="0"/>
              <a:t>, Y. (2017). Graph attention networks.</a:t>
            </a:r>
          </a:p>
          <a:p>
            <a:endParaRPr lang="en-US" b="1" dirty="0"/>
          </a:p>
          <a:p>
            <a:r>
              <a:rPr lang="en-US" b="1" dirty="0"/>
              <a:t>Paper with code:</a:t>
            </a:r>
            <a:br>
              <a:rPr lang="en-US" b="1" dirty="0"/>
            </a:br>
            <a:r>
              <a:rPr lang="fr-FR" dirty="0">
                <a:hlinkClick r:id="rId2"/>
              </a:rPr>
              <a:t>https://paperswithcode.com/paper/graph-attention-networks</a:t>
            </a:r>
            <a:endParaRPr lang="en-US" dirty="0"/>
          </a:p>
        </p:txBody>
      </p:sp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E8441465-47E0-4128-A902-F5F63F53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2B6DCC8-289A-42F7-BA25-99365F04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973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r>
              <a:rPr lang="en-US" dirty="0"/>
              <a:t>Feature Engineering for Graph Convolutional Neural Networks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Kipf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US" dirty="0"/>
              <a:t> et al., “Semi-supervised classification with graph convolutional networks”, 2016.</a:t>
            </a:r>
          </a:p>
          <a:p>
            <a:r>
              <a:rPr lang="en-US" dirty="0"/>
              <a:t>[ZKC] Zachary, “An information flow model for conflict and fission in small groups”, 1977.</a:t>
            </a:r>
          </a:p>
          <a:p>
            <a:r>
              <a:rPr lang="en-US" dirty="0"/>
              <a:t>[Xu] Xu et al., “How powerful are graph neural networks?”, 2018.</a:t>
            </a:r>
          </a:p>
          <a:p>
            <a:r>
              <a:rPr lang="en-US" dirty="0"/>
              <a:t>[</a:t>
            </a:r>
            <a:r>
              <a:rPr lang="en-US" dirty="0" err="1"/>
              <a:t>DeepWalk</a:t>
            </a:r>
            <a:r>
              <a:rPr lang="en-US" dirty="0"/>
              <a:t>] </a:t>
            </a:r>
            <a:r>
              <a:rPr lang="en-US" dirty="0" err="1"/>
              <a:t>Perozzi</a:t>
            </a:r>
            <a:r>
              <a:rPr lang="en-US" dirty="0"/>
              <a:t> et al., “</a:t>
            </a:r>
            <a:r>
              <a:rPr lang="en-US" dirty="0" err="1"/>
              <a:t>Deepwalk</a:t>
            </a:r>
            <a:r>
              <a:rPr lang="en-US" dirty="0"/>
              <a:t>: Online learning of social representations”, 2014.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[Node2Vec] Grover et al. , “Node2vec: Scalable feature learning for networks”, 2016.</a:t>
            </a:r>
          </a:p>
          <a:p>
            <a:r>
              <a:rPr lang="en-US" dirty="0"/>
              <a:t>[</a:t>
            </a:r>
            <a:r>
              <a:rPr lang="en-US" dirty="0" err="1"/>
              <a:t>GraphSAGE</a:t>
            </a:r>
            <a:r>
              <a:rPr lang="en-US" dirty="0"/>
              <a:t>] Hamilton et al., “Inductive representation learning on large graphs”, 2017.</a:t>
            </a:r>
          </a:p>
          <a:p>
            <a:r>
              <a:rPr lang="en-US" dirty="0"/>
              <a:t>[</a:t>
            </a:r>
            <a:r>
              <a:rPr lang="en-US" dirty="0" err="1"/>
              <a:t>GraphSAT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US" dirty="0"/>
              <a:t>, </a:t>
            </a:r>
            <a:r>
              <a:rPr lang="en-US" dirty="0" err="1"/>
              <a:t>Cucurull</a:t>
            </a:r>
            <a:r>
              <a:rPr lang="en-US" dirty="0"/>
              <a:t>, Casanova,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Romero</a:t>
            </a:r>
            <a:r>
              <a:rPr lang="en-US" dirty="0"/>
              <a:t>, </a:t>
            </a:r>
            <a:r>
              <a:rPr lang="en-US" dirty="0" err="1"/>
              <a:t>Lio</a:t>
            </a:r>
            <a:r>
              <a:rPr lang="en-US" dirty="0"/>
              <a:t>, &amp;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US" dirty="0"/>
              <a:t>, “Graph attention networks”, 2017.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185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Thomas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GB" dirty="0"/>
              <a:t>: </a:t>
            </a:r>
            <a:r>
              <a:rPr lang="en-GB" b="1" dirty="0"/>
              <a:t>Research</a:t>
            </a:r>
            <a:r>
              <a:rPr lang="en-GB" dirty="0"/>
              <a:t> </a:t>
            </a:r>
            <a:r>
              <a:rPr lang="en-GB" b="1" dirty="0"/>
              <a:t>Scientist</a:t>
            </a:r>
            <a:r>
              <a:rPr lang="en-GB" dirty="0"/>
              <a:t> at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/>
              <a:t>Brain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https://scholar.google.de/citations?user=83HL5FwAAAAJ&amp;hl=en</a:t>
            </a:r>
            <a:br>
              <a:rPr lang="en-GB" dirty="0"/>
            </a:br>
            <a:r>
              <a:rPr lang="en-GB" dirty="0">
                <a:hlinkClick r:id="rId3"/>
              </a:rPr>
              <a:t>https://tkipf.github.io</a:t>
            </a:r>
            <a:endParaRPr lang="en-GB" dirty="0"/>
          </a:p>
          <a:p>
            <a:r>
              <a:rPr lang="en-GB" b="1" dirty="0"/>
              <a:t>Max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 of Amsterdam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https://scholar.google.com/citations?user=8200InoAAAAJ&amp;hl=fr&amp;oi=sra</a:t>
            </a:r>
            <a:endParaRPr lang="en-GB" dirty="0"/>
          </a:p>
          <a:p>
            <a:r>
              <a:rPr lang="en-GB" b="1" dirty="0"/>
              <a:t>Rianne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Van Den Berg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Microsoft.</a:t>
            </a:r>
            <a:br>
              <a:rPr lang="en-GB" b="1" dirty="0"/>
            </a:br>
            <a:r>
              <a:rPr lang="en-GB" dirty="0">
                <a:hlinkClick r:id="rId5"/>
              </a:rPr>
              <a:t>https://scholar.google.com/citations?user=KARgiboAAAAJ&amp;hl=fr&amp;oi=sra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18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Adriana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Romero-Soriano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Facebook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https://scholar.google.com/citations?user=Sm15FXIAAAAJ&amp;hl=fr&amp;oi=sra</a:t>
            </a:r>
            <a:endParaRPr lang="en-GB" dirty="0"/>
          </a:p>
          <a:p>
            <a:r>
              <a:rPr lang="en-GB" b="1" dirty="0" err="1"/>
              <a:t>Petar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DeepMind</a:t>
            </a:r>
            <a:r>
              <a:rPr lang="en-GB" dirty="0"/>
              <a:t> and </a:t>
            </a:r>
            <a:r>
              <a:rPr lang="en-GB" b="1" dirty="0"/>
              <a:t>Affiliated</a:t>
            </a:r>
            <a:r>
              <a:rPr lang="en-GB" dirty="0"/>
              <a:t> </a:t>
            </a:r>
            <a:r>
              <a:rPr lang="en-GB" b="1" dirty="0"/>
              <a:t>Lecturer</a:t>
            </a:r>
            <a:r>
              <a:rPr lang="en-GB" dirty="0"/>
              <a:t> at </a:t>
            </a:r>
            <a:r>
              <a:rPr lang="en-GB" b="1" dirty="0"/>
              <a:t>Cambridge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https://scholar.google.com/citations?user=kcTK_FAAAAAJ&amp;hl=fr&amp;oi=sra</a:t>
            </a:r>
            <a:endParaRPr lang="en-GB" dirty="0"/>
          </a:p>
          <a:p>
            <a:r>
              <a:rPr lang="en-GB" b="1" dirty="0"/>
              <a:t>Jure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Leskovec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Stanford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https://scholar.google.com/citations?user=Q_kKkIUAAAAJ&amp;hl=fr&amp;oi=sra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26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It consists of a binary classification problem.</a:t>
            </a:r>
          </a:p>
          <a:p>
            <a:endParaRPr lang="en-US" dirty="0"/>
          </a:p>
          <a:p>
            <a:r>
              <a:rPr lang="en-US" dirty="0"/>
              <a:t>Separate the nodes (as with any classification problem)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F51B51-89B8-4603-960C-F3EADD974370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C8FB-BC23-4C5D-A647-04D250FECCA0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72889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7139029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3C320D-9948-4212-88C0-296B21E4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795" r="68590" b="21230"/>
          <a:stretch/>
        </p:blipFill>
        <p:spPr>
          <a:xfrm>
            <a:off x="6228863" y="1338994"/>
            <a:ext cx="5948828" cy="49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5135</Words>
  <Application>Microsoft Office PowerPoint</Application>
  <PresentationFormat>Widescreen</PresentationFormat>
  <Paragraphs>546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W9-S3 Graph Convolutional Networks</vt:lpstr>
      <vt:lpstr>About this week (Week 9)</vt:lpstr>
      <vt:lpstr>Outline</vt:lpstr>
      <vt:lpstr>Graph convolutional layer (Kipf)</vt:lpstr>
      <vt:lpstr>A quick word on Laplacians (out of class)</vt:lpstr>
      <vt:lpstr>A more sophisticated toy example</vt:lpstr>
      <vt:lpstr>A more sophisticated toy example</vt:lpstr>
      <vt:lpstr>Building blocks for classifier</vt:lpstr>
      <vt:lpstr>Building a basic GCN layer and model</vt:lpstr>
      <vt:lpstr>Building a Kipf GCN layer and model</vt:lpstr>
      <vt:lpstr>Trainer definition</vt:lpstr>
      <vt:lpstr>Train model (no features)</vt:lpstr>
      <vt:lpstr>Train model (no features)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Train model (with some features)</vt:lpstr>
      <vt:lpstr>Additional features?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In this lecture</vt:lpstr>
      <vt:lpstr>Local embeddings: DeepWalk</vt:lpstr>
      <vt:lpstr>Local embeddings: DeepWalk</vt:lpstr>
      <vt:lpstr>Local embeddings: DeepWalk</vt:lpstr>
      <vt:lpstr>Local embeddings: DeepWalk</vt:lpstr>
      <vt:lpstr>Analogy NLP/Graph for SkipGram</vt:lpstr>
      <vt:lpstr>Analogy NLP/Graph for SkipGram</vt:lpstr>
      <vt:lpstr>Analogy NLP/Graph for SkipGram</vt:lpstr>
      <vt:lpstr>Local embeddings: DeepWalk</vt:lpstr>
      <vt:lpstr>Local embeddings: Node2Vec</vt:lpstr>
      <vt:lpstr>Local embeddings: Node2Vec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Graph Attention Networks: core idea</vt:lpstr>
      <vt:lpstr>Graph Attention Networks: core idea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recap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2025-01-07T16:06:16Z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2022-10-19T10:54:01Z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7eea2b31-f164-4d23-bb31-222b159bada9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